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62" d="100"/>
          <a:sy n="62" d="100"/>
        </p:scale>
        <p:origin x="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3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4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BC5A-59B9-F749-8AB2-475B6E30AA8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0B4A-9C5C-AC47-874A-C496272C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cheering&#10;&#10;Description automatically generated">
            <a:extLst>
              <a:ext uri="{FF2B5EF4-FFF2-40B4-BE49-F238E27FC236}">
                <a16:creationId xmlns:a16="http://schemas.microsoft.com/office/drawing/2014/main" id="{99BEF3B4-C57A-DC1E-8963-3A6323A81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2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0A14F44-4AF0-E5F3-455A-B955A798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A051D-F8E4-4DBA-0589-C236E1F8D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">
            <a:extLst>
              <a:ext uri="{FF2B5EF4-FFF2-40B4-BE49-F238E27FC236}">
                <a16:creationId xmlns:a16="http://schemas.microsoft.com/office/drawing/2014/main" id="{9D367485-FE96-B623-9D5E-46116EC8F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5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843F5-48EC-DE7C-AC48-BD7B6E8E1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BFF0C543-B233-324A-EAFD-A4ADB344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4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5BD88-16B8-6857-3663-072B37361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47F7F549-AE23-A106-0F54-B766321F3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4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ACCB5-CCA2-75FA-7923-CB7CFA9BD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 with a blue circle with a person in the middle&#10;&#10;Description automatically generated">
            <a:extLst>
              <a:ext uri="{FF2B5EF4-FFF2-40B4-BE49-F238E27FC236}">
                <a16:creationId xmlns:a16="http://schemas.microsoft.com/office/drawing/2014/main" id="{C2C7D7D5-F2D3-AB00-4AF9-5ADC6E744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9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0C603-82C3-9652-93E3-3CA911F91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A888E4A3-DB8B-28B0-66AB-C409453C0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DF18C-7D39-EB10-1A1B-465809E2F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cheering&#10;&#10;Description automatically generated">
            <a:extLst>
              <a:ext uri="{FF2B5EF4-FFF2-40B4-BE49-F238E27FC236}">
                <a16:creationId xmlns:a16="http://schemas.microsoft.com/office/drawing/2014/main" id="{BC5C8277-6E8B-1555-9F2D-45F29550E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Macintosh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Stevens</dc:creator>
  <cp:lastModifiedBy>Gavin Stevens</cp:lastModifiedBy>
  <cp:revision>1</cp:revision>
  <dcterms:created xsi:type="dcterms:W3CDTF">2024-01-25T20:56:54Z</dcterms:created>
  <dcterms:modified xsi:type="dcterms:W3CDTF">2024-01-25T21:04:05Z</dcterms:modified>
</cp:coreProperties>
</file>