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83" d="100"/>
          <a:sy n="183" d="100"/>
        </p:scale>
        <p:origin x="-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27D1-648E-3B47-AC31-5B1A4153301F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FD87-9148-254D-B7D1-24E2D462B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9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27D1-648E-3B47-AC31-5B1A4153301F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FD87-9148-254D-B7D1-24E2D462B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6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27D1-648E-3B47-AC31-5B1A4153301F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FD87-9148-254D-B7D1-24E2D462B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5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27D1-648E-3B47-AC31-5B1A4153301F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FD87-9148-254D-B7D1-24E2D462B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2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27D1-648E-3B47-AC31-5B1A4153301F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FD87-9148-254D-B7D1-24E2D462B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3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27D1-648E-3B47-AC31-5B1A4153301F}" type="datetimeFigureOut">
              <a:rPr lang="en-US" smtClean="0"/>
              <a:t>4/6/18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FD87-9148-254D-B7D1-24E2D462B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9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27D1-648E-3B47-AC31-5B1A4153301F}" type="datetimeFigureOut">
              <a:rPr lang="en-US" smtClean="0"/>
              <a:t>4/6/18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FD87-9148-254D-B7D1-24E2D462B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3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27D1-648E-3B47-AC31-5B1A4153301F}" type="datetimeFigureOut">
              <a:rPr lang="en-US" smtClean="0"/>
              <a:t>4/6/18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FD87-9148-254D-B7D1-24E2D462B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6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27D1-648E-3B47-AC31-5B1A4153301F}" type="datetimeFigureOut">
              <a:rPr lang="en-US" smtClean="0"/>
              <a:t>4/6/18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FD87-9148-254D-B7D1-24E2D462B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3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27D1-648E-3B47-AC31-5B1A4153301F}" type="datetimeFigureOut">
              <a:rPr lang="en-US" smtClean="0"/>
              <a:t>4/6/18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FD87-9148-254D-B7D1-24E2D462B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8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27D1-648E-3B47-AC31-5B1A4153301F}" type="datetimeFigureOut">
              <a:rPr lang="en-US" smtClean="0"/>
              <a:t>4/6/18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FD87-9148-254D-B7D1-24E2D462B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54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827D1-648E-3B47-AC31-5B1A4153301F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8FD87-9148-254D-B7D1-24E2D462B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3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re for You PowerPoint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11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re for You PowerPoint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re for You PowerPoint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75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re for You PowerPoint-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50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re for You PowerPoint-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56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re for You PowerPoint-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21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re for You PowerPoint-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97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re for You PowerPoint-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20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re for You PowerPoint-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25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Felter</dc:creator>
  <cp:lastModifiedBy>Alex Felter</cp:lastModifiedBy>
  <cp:revision>2</cp:revision>
  <dcterms:created xsi:type="dcterms:W3CDTF">2018-04-06T16:48:02Z</dcterms:created>
  <dcterms:modified xsi:type="dcterms:W3CDTF">2018-04-06T16:51:41Z</dcterms:modified>
</cp:coreProperties>
</file>