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53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3" r:id="rId12"/>
    <p:sldId id="351" r:id="rId13"/>
    <p:sldId id="341" r:id="rId14"/>
    <p:sldId id="352" r:id="rId15"/>
  </p:sldIdLst>
  <p:sldSz cx="14630400" cy="8229600"/>
  <p:notesSz cx="6858000" cy="9144000"/>
  <p:defaultTextStyle>
    <a:defPPr>
      <a:defRPr lang="en-US"/>
    </a:defPPr>
    <a:lvl1pPr marL="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92">
          <p15:clr>
            <a:srgbClr val="A4A3A4"/>
          </p15:clr>
        </p15:guide>
        <p15:guide id="2" pos="45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B000"/>
    <a:srgbClr val="000000"/>
    <a:srgbClr val="26A7D5"/>
    <a:srgbClr val="091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41"/>
  </p:normalViewPr>
  <p:slideViewPr>
    <p:cSldViewPr snapToGrid="0" snapToObjects="1">
      <p:cViewPr varScale="1">
        <p:scale>
          <a:sx n="113" d="100"/>
          <a:sy n="113" d="100"/>
        </p:scale>
        <p:origin x="-368" y="-112"/>
      </p:cViewPr>
      <p:guideLst>
        <p:guide orient="horz" pos="2592"/>
        <p:guide pos="45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D493-0F8A-1148-BC6D-C7F63F61DA43}" type="datetimeFigureOut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C035-E316-D74A-B710-BC4A6C06BC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D493-0F8A-1148-BC6D-C7F63F61DA43}" type="datetimeFigureOut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C035-E316-D74A-B710-BC4A6C06BC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D493-0F8A-1148-BC6D-C7F63F61DA43}" type="datetimeFigureOut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C035-E316-D74A-B710-BC4A6C06BC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D493-0F8A-1148-BC6D-C7F63F61DA43}" type="datetimeFigureOut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C035-E316-D74A-B710-BC4A6C06BC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D493-0F8A-1148-BC6D-C7F63F61DA43}" type="datetimeFigureOut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C035-E316-D74A-B710-BC4A6C06BC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D493-0F8A-1148-BC6D-C7F63F61DA43}" type="datetimeFigureOut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C035-E316-D74A-B710-BC4A6C06BC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D493-0F8A-1148-BC6D-C7F63F61DA43}" type="datetimeFigureOut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C035-E316-D74A-B710-BC4A6C06BC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D493-0F8A-1148-BC6D-C7F63F61DA43}" type="datetimeFigureOut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C035-E316-D74A-B710-BC4A6C06BC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D493-0F8A-1148-BC6D-C7F63F61DA43}" type="datetimeFigureOut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C035-E316-D74A-B710-BC4A6C06BC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D493-0F8A-1148-BC6D-C7F63F61DA43}" type="datetimeFigureOut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C035-E316-D74A-B710-BC4A6C06BC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D493-0F8A-1148-BC6D-C7F63F61DA43}" type="datetimeFigureOut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C035-E316-D74A-B710-BC4A6C06BC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3D493-0F8A-1148-BC6D-C7F63F61DA43}" type="datetimeFigureOut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BC035-E316-D74A-B710-BC4A6C06BC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5311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653110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65311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65311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653110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653110" rtl="0" eaLnBrk="1" latinLnBrk="0" hangingPunct="1">
        <a:spcBef>
          <a:spcPct val="20000"/>
        </a:spcBef>
        <a:buFont typeface="Arial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re-for-You-Main-Sl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16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3087" y="4902200"/>
            <a:ext cx="13278845" cy="2000548"/>
          </a:xfrm>
          <a:prstGeom prst="rect">
            <a:avLst/>
          </a:prstGeom>
          <a:noFill/>
          <a:effectLst>
            <a:outerShdw blurRad="1270000" dist="381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17500" sx="102000" sy="102000" algn="ctr" rotWithShape="0">
                    <a:prstClr val="black"/>
                  </a:outerShdw>
                </a:effectLst>
              </a:rPr>
              <a:t>There is a harvest directly related to the scattered seed</a:t>
            </a:r>
          </a:p>
          <a:p>
            <a:pPr algn="ctr"/>
            <a:r>
              <a:rPr lang="en-US" sz="4400" i="1" dirty="0" smtClean="0">
                <a:solidFill>
                  <a:schemeClr val="bg1"/>
                </a:solidFill>
                <a:effectLst>
                  <a:outerShdw blurRad="317500" sx="102000" sy="102000" algn="ctr" rotWithShape="0">
                    <a:prstClr val="black"/>
                  </a:outerShdw>
                </a:effectLst>
              </a:rPr>
              <a:t>“… he sends for the sickle because the harvest has come”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17500" sx="102000" sy="102000" algn="ctr" rotWithShape="0">
                    <a:prstClr val="black"/>
                  </a:outerShdw>
                </a:effectLst>
              </a:rPr>
              <a:t>(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17500" sx="102000" sy="102000" algn="ctr" rotWithShape="0">
                    <a:prstClr val="black"/>
                  </a:outerShdw>
                </a:effectLst>
              </a:rPr>
              <a:t>v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17500" sx="102000" sy="102000" algn="ctr" rotWithShape="0">
                    <a:prstClr val="black"/>
                  </a:outerShdw>
                </a:effectLst>
              </a:rPr>
              <a:t>. 29)</a:t>
            </a:r>
            <a:endParaRPr lang="en-US" sz="3600" dirty="0">
              <a:solidFill>
                <a:schemeClr val="bg1"/>
              </a:solidFill>
              <a:effectLst>
                <a:outerShdw blurRad="317500" sx="102000" sy="102000" algn="ctr" rotWithShape="0">
                  <a:prstClr val="black"/>
                </a:outerShdw>
              </a:effectLst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4800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ack and beanstalk 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69100" y="1302217"/>
            <a:ext cx="4764509" cy="2092881"/>
          </a:xfrm>
          <a:prstGeom prst="rect">
            <a:avLst/>
          </a:prstGeom>
          <a:noFill/>
          <a:effectLst>
            <a:outerShdw blurRad="1270000" dist="381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6500" dirty="0" smtClean="0">
                <a:effectLst>
                  <a:outerShdw blurRad="330200" sx="102000" sy="102000" algn="ctr" rotWithShape="0">
                    <a:schemeClr val="bg1"/>
                  </a:outerShdw>
                </a:effectLst>
                <a:latin typeface="Calibri" charset="0"/>
                <a:ea typeface="Calibri" charset="0"/>
                <a:cs typeface="Calibri" charset="0"/>
              </a:rPr>
              <a:t>Jack and</a:t>
            </a:r>
          </a:p>
          <a:p>
            <a:pPr algn="ctr"/>
            <a:r>
              <a:rPr lang="en-US" sz="6500" dirty="0" smtClean="0">
                <a:effectLst>
                  <a:outerShdw blurRad="330200" sx="102000" sy="102000" algn="ctr" rotWithShape="0">
                    <a:schemeClr val="bg1"/>
                  </a:outerShdw>
                </a:effectLst>
                <a:latin typeface="Calibri" charset="0"/>
                <a:ea typeface="Calibri" charset="0"/>
                <a:cs typeface="Calibri" charset="0"/>
              </a:rPr>
              <a:t>the Beanstalk</a:t>
            </a:r>
          </a:p>
        </p:txBody>
      </p:sp>
    </p:spTree>
    <p:extLst>
      <p:ext uri="{BB962C8B-B14F-4D97-AF65-F5344CB8AC3E}">
        <p14:creationId xmlns:p14="http://schemas.microsoft.com/office/powerpoint/2010/main" val="193790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rse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2455101"/>
            <a:ext cx="14630400" cy="4396636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33814" y="3027215"/>
            <a:ext cx="12162771" cy="347787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"I revealed myself to those who did not ask for me; I was found by those </a:t>
            </a:r>
            <a:endParaRPr lang="en-US" sz="5500" b="1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55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who </a:t>
            </a:r>
            <a:r>
              <a:rPr lang="en-US" sz="55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did not seek me." </a:t>
            </a:r>
            <a:endParaRPr lang="en-US" sz="5500" b="1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55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en-US" sz="55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 65:1</a:t>
            </a:r>
            <a:endParaRPr lang="en-US" sz="55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5245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&amp;H slide 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69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re-for-You-Main-Sl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13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 1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9590" y="1231900"/>
            <a:ext cx="11825821" cy="1569660"/>
          </a:xfrm>
          <a:prstGeom prst="rect">
            <a:avLst/>
          </a:prstGeom>
          <a:noFill/>
          <a:effectLst>
            <a:outerShdw blurRad="1270000" dist="381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190500" sx="102000" sy="102000" algn="ctr" rotWithShape="0">
                    <a:schemeClr val="bg1"/>
                  </a:outerShdw>
                </a:effectLst>
                <a:latin typeface="Helvetica Neue"/>
                <a:cs typeface="Helvetica Neue"/>
              </a:rPr>
              <a:t>“The kingdom of God is like this,” He said.</a:t>
            </a:r>
          </a:p>
          <a:p>
            <a:pPr algn="ctr"/>
            <a:r>
              <a:rPr lang="en-US" sz="4800" dirty="0" smtClean="0">
                <a:effectLst>
                  <a:outerShdw blurRad="190500" sx="102000" sy="102000" algn="ctr" rotWithShape="0">
                    <a:schemeClr val="bg1"/>
                  </a:outerShdw>
                </a:effectLst>
                <a:latin typeface="Helvetica Neue"/>
                <a:cs typeface="Helvetica Neue"/>
              </a:rPr>
              <a:t>“A man scatters seed on the ground;</a:t>
            </a:r>
          </a:p>
        </p:txBody>
      </p:sp>
    </p:spTree>
    <p:extLst>
      <p:ext uri="{BB962C8B-B14F-4D97-AF65-F5344CB8AC3E}">
        <p14:creationId xmlns:p14="http://schemas.microsoft.com/office/powerpoint/2010/main" val="379633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 1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4875" y="1231900"/>
            <a:ext cx="12295253" cy="1569660"/>
          </a:xfrm>
          <a:prstGeom prst="rect">
            <a:avLst/>
          </a:prstGeom>
          <a:noFill/>
          <a:effectLst>
            <a:outerShdw blurRad="1143000" dist="381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165100" sx="102000" sy="102000" algn="ctr" rotWithShape="0">
                    <a:schemeClr val="bg1"/>
                  </a:outerShdw>
                </a:effectLst>
              </a:rPr>
              <a:t>he sleeps and rises—night and day, and the seed</a:t>
            </a:r>
          </a:p>
          <a:p>
            <a:pPr algn="ctr"/>
            <a:r>
              <a:rPr lang="en-US" sz="4800" dirty="0" smtClean="0">
                <a:effectLst>
                  <a:outerShdw blurRad="165100" sx="102000" sy="102000" algn="ctr" rotWithShape="0">
                    <a:schemeClr val="bg1"/>
                  </a:outerShdw>
                </a:effectLst>
              </a:rPr>
              <a:t>sprouts and grows—he doesn’t know how.</a:t>
            </a:r>
            <a:endParaRPr lang="en-US" sz="4800" dirty="0">
              <a:effectLst>
                <a:outerShdw blurRad="165100" sx="102000" sy="102000" algn="ctr" rotWithShape="0">
                  <a:schemeClr val="bg1"/>
                </a:outerShdw>
              </a:effectLst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50909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1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633" y="1231900"/>
            <a:ext cx="13033737" cy="1569660"/>
          </a:xfrm>
          <a:prstGeom prst="rect">
            <a:avLst/>
          </a:prstGeom>
          <a:noFill/>
          <a:effectLst>
            <a:outerShdw blurRad="1270000" dist="381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17500" sx="102000" sy="102000" algn="ctr" rotWithShape="0">
                    <a:schemeClr val="bg1"/>
                  </a:outerShdw>
                </a:effectLst>
              </a:rPr>
              <a:t>The soil produces a crop by itself—first the blade,</a:t>
            </a:r>
          </a:p>
          <a:p>
            <a:pPr algn="ctr"/>
            <a:r>
              <a:rPr lang="en-US" sz="4800" dirty="0" smtClean="0">
                <a:effectLst>
                  <a:outerShdw blurRad="317500" sx="102000" sy="102000" algn="ctr" rotWithShape="0">
                    <a:schemeClr val="bg1"/>
                  </a:outerShdw>
                </a:effectLst>
              </a:rPr>
              <a:t>then the head, and then the ripe grain on the head.</a:t>
            </a:r>
            <a:endParaRPr lang="en-US" sz="4800" dirty="0">
              <a:effectLst>
                <a:outerShdw blurRad="317500" sx="102000" sy="102000" algn="ctr" rotWithShape="0">
                  <a:schemeClr val="bg1"/>
                </a:outerShdw>
              </a:effectLst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10829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1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2696" y="1231900"/>
            <a:ext cx="11579613" cy="2123658"/>
          </a:xfrm>
          <a:prstGeom prst="rect">
            <a:avLst/>
          </a:prstGeom>
          <a:noFill/>
          <a:effectLst>
            <a:outerShdw blurRad="1270000" dist="381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04800" sx="102000" sy="102000" algn="ctr" rotWithShape="0">
                    <a:schemeClr val="bg1"/>
                  </a:outerShdw>
                </a:effectLst>
              </a:rPr>
              <a:t>But as soon as the crop is ready, he sends</a:t>
            </a:r>
          </a:p>
          <a:p>
            <a:pPr algn="ctr"/>
            <a:r>
              <a:rPr lang="en-US" sz="4800" dirty="0" smtClean="0">
                <a:effectLst>
                  <a:outerShdw blurRad="304800" sx="102000" sy="102000" algn="ctr" rotWithShape="0">
                    <a:schemeClr val="bg1"/>
                  </a:outerShdw>
                </a:effectLst>
              </a:rPr>
              <a:t>for the sickle, because the harvest has come.”</a:t>
            </a:r>
          </a:p>
          <a:p>
            <a:pPr algn="ctr"/>
            <a:r>
              <a:rPr lang="en-US" sz="3600" dirty="0" smtClean="0">
                <a:effectLst>
                  <a:outerShdw blurRad="304800" sx="102000" sy="102000" algn="ctr" rotWithShape="0">
                    <a:schemeClr val="bg1"/>
                  </a:outerShdw>
                </a:effectLst>
              </a:rPr>
              <a:t>Mark 4:26-29, HCSB</a:t>
            </a:r>
            <a:endParaRPr lang="en-US" sz="3600" dirty="0">
              <a:effectLst>
                <a:outerShdw blurRad="304800" sx="102000" sy="102000" algn="ctr" rotWithShape="0">
                  <a:schemeClr val="bg1"/>
                </a:outerShdw>
              </a:effectLst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40904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6127" y="441920"/>
            <a:ext cx="5825308" cy="3354765"/>
          </a:xfrm>
          <a:prstGeom prst="rect">
            <a:avLst/>
          </a:prstGeom>
          <a:noFill/>
          <a:effectLst>
            <a:outerShdw blurRad="368300" dist="38100" dir="5400000" algn="t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</a:rPr>
              <a:t>Nothing happens</a:t>
            </a:r>
          </a:p>
          <a:p>
            <a:pPr algn="ctr"/>
            <a:r>
              <a:rPr lang="en-US" sz="4400" dirty="0" smtClean="0">
                <a:solidFill>
                  <a:srgbClr val="FFFFFF"/>
                </a:solidFill>
              </a:rPr>
              <a:t>until the seed is planted:</a:t>
            </a:r>
          </a:p>
          <a:p>
            <a:pPr algn="ctr"/>
            <a:r>
              <a:rPr lang="en-US" sz="4400" i="1" dirty="0" smtClean="0">
                <a:solidFill>
                  <a:srgbClr val="FFFFFF"/>
                </a:solidFill>
              </a:rPr>
              <a:t>“A man scatters seed</a:t>
            </a:r>
          </a:p>
          <a:p>
            <a:pPr algn="ctr"/>
            <a:r>
              <a:rPr lang="en-US" sz="4400" i="1" dirty="0" smtClean="0">
                <a:solidFill>
                  <a:srgbClr val="FFFFFF"/>
                </a:solidFill>
              </a:rPr>
              <a:t>on the ground”</a:t>
            </a:r>
          </a:p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(</a:t>
            </a:r>
            <a:r>
              <a:rPr lang="en-US" sz="3600" dirty="0" err="1" smtClean="0">
                <a:solidFill>
                  <a:srgbClr val="FFFFFF"/>
                </a:solidFill>
              </a:rPr>
              <a:t>v</a:t>
            </a:r>
            <a:r>
              <a:rPr lang="en-US" sz="3600" dirty="0" smtClean="0">
                <a:solidFill>
                  <a:srgbClr val="FFFFFF"/>
                </a:solidFill>
              </a:rPr>
              <a:t>. 26)</a:t>
            </a:r>
            <a:endParaRPr lang="en-US" sz="36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8262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37168" y="615777"/>
            <a:ext cx="6270968" cy="2677656"/>
          </a:xfrm>
          <a:prstGeom prst="rect">
            <a:avLst/>
          </a:prstGeom>
          <a:noFill/>
          <a:effectLst>
            <a:outerShdw blurRad="228600" dist="38100" dir="270000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  <a:latin typeface="Calibri (Body)"/>
                <a:cs typeface="Calibri (Body)"/>
              </a:rPr>
              <a:t>Visible results take time:</a:t>
            </a:r>
          </a:p>
          <a:p>
            <a:pPr algn="ctr"/>
            <a:r>
              <a:rPr lang="en-US" sz="4400" i="1" dirty="0" smtClean="0">
                <a:solidFill>
                  <a:srgbClr val="FFFFFF"/>
                </a:solidFill>
                <a:latin typeface="Calibri (Body)"/>
                <a:cs typeface="Calibri (Body)"/>
              </a:rPr>
              <a:t>“he sleeps and rises -</a:t>
            </a:r>
          </a:p>
          <a:p>
            <a:pPr algn="ctr"/>
            <a:r>
              <a:rPr lang="en-US" sz="4400" i="1" dirty="0" smtClean="0">
                <a:solidFill>
                  <a:srgbClr val="FFFFFF"/>
                </a:solidFill>
                <a:latin typeface="Calibri (Body)"/>
                <a:cs typeface="Calibri (Body)"/>
              </a:rPr>
              <a:t>night and day,”</a:t>
            </a:r>
          </a:p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(</a:t>
            </a:r>
            <a:r>
              <a:rPr lang="en-US" sz="3600" dirty="0" err="1" smtClean="0">
                <a:solidFill>
                  <a:srgbClr val="FFFFFF"/>
                </a:solidFill>
              </a:rPr>
              <a:t>v</a:t>
            </a:r>
            <a:r>
              <a:rPr lang="en-US" sz="3600" dirty="0" smtClean="0">
                <a:solidFill>
                  <a:srgbClr val="FFFFFF"/>
                </a:solidFill>
              </a:rPr>
              <a:t>. 27)</a:t>
            </a:r>
            <a:endParaRPr lang="en-US" sz="36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9795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0289" y="4292371"/>
            <a:ext cx="7122212" cy="3354765"/>
          </a:xfrm>
          <a:prstGeom prst="rect">
            <a:avLst/>
          </a:prstGeom>
          <a:noFill/>
          <a:effectLst>
            <a:outerShdw blurRad="1270000" dist="38100" dir="2700000" algn="tl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17500" dist="38100" dir="5400000" algn="t" rotWithShape="0">
                    <a:prstClr val="black"/>
                  </a:outerShdw>
                </a:effectLst>
              </a:rPr>
              <a:t>We don’t fully understand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17500" dist="38100" dir="5400000" algn="t" rotWithShape="0">
                    <a:prstClr val="black"/>
                  </a:outerShdw>
                </a:effectLst>
              </a:rPr>
              <a:t>what takes place:</a:t>
            </a:r>
          </a:p>
          <a:p>
            <a:pPr algn="ctr"/>
            <a:r>
              <a:rPr lang="en-US" sz="4400" i="1" dirty="0" smtClean="0">
                <a:solidFill>
                  <a:schemeClr val="bg1"/>
                </a:solidFill>
                <a:effectLst>
                  <a:outerShdw blurRad="317500" dist="38100" dir="5400000" algn="t" rotWithShape="0">
                    <a:prstClr val="black"/>
                  </a:outerShdw>
                </a:effectLst>
              </a:rPr>
              <a:t>“the seed sprouts and grows -</a:t>
            </a:r>
          </a:p>
          <a:p>
            <a:pPr algn="ctr"/>
            <a:r>
              <a:rPr lang="en-US" sz="4400" i="1" dirty="0" smtClean="0">
                <a:solidFill>
                  <a:schemeClr val="bg1"/>
                </a:solidFill>
                <a:effectLst>
                  <a:outerShdw blurRad="317500" dist="38100" dir="5400000" algn="t" rotWithShape="0">
                    <a:prstClr val="black"/>
                  </a:outerShdw>
                </a:effectLst>
              </a:rPr>
              <a:t>he doesn’t know how”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175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17500" dist="38100" dir="5400000" algn="t" rotWithShape="0">
                    <a:prstClr val="black"/>
                  </a:outerShdw>
                </a:effectLst>
              </a:rPr>
              <a:t>v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17500" dist="38100" dir="5400000" algn="t" rotWithShape="0">
                    <a:prstClr val="black"/>
                  </a:outerShdw>
                </a:effectLst>
              </a:rPr>
              <a:t>. 27)</a:t>
            </a:r>
            <a:endParaRPr lang="en-US" sz="3600" dirty="0">
              <a:solidFill>
                <a:schemeClr val="bg1"/>
              </a:solidFill>
              <a:effectLst>
                <a:outerShdw blurRad="317500" dist="38100" dir="5400000" algn="t" rotWithShape="0">
                  <a:prstClr val="black"/>
                </a:outerShdw>
              </a:effectLst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8006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6157" y="749300"/>
            <a:ext cx="12132699" cy="2677656"/>
          </a:xfrm>
          <a:prstGeom prst="rect">
            <a:avLst/>
          </a:prstGeom>
          <a:noFill/>
          <a:effectLst>
            <a:outerShdw blurRad="1270000" dist="38100" dir="2700000" algn="tl" rotWithShape="0">
              <a:prstClr val="black"/>
            </a:outerShdw>
            <a:softEdge rad="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  <a:effectLst>
                  <a:outerShdw blurRad="317500" sx="102000" sy="102000" algn="ctr" rotWithShape="0">
                    <a:prstClr val="black"/>
                  </a:outerShdw>
                </a:effectLst>
              </a:rPr>
              <a:t>The fruit of our efforts are gradual:</a:t>
            </a:r>
          </a:p>
          <a:p>
            <a:pPr algn="ctr"/>
            <a:r>
              <a:rPr lang="en-US" sz="4400" i="1" dirty="0" smtClean="0">
                <a:solidFill>
                  <a:srgbClr val="FFFFFF"/>
                </a:solidFill>
                <a:effectLst>
                  <a:outerShdw blurRad="317500" sx="102000" sy="102000" algn="ctr" rotWithShape="0">
                    <a:prstClr val="black"/>
                  </a:outerShdw>
                </a:effectLst>
              </a:rPr>
              <a:t>“the soil produces a crop by itself - first the blade,</a:t>
            </a:r>
          </a:p>
          <a:p>
            <a:pPr algn="ctr"/>
            <a:r>
              <a:rPr lang="en-US" sz="4400" i="1" dirty="0" smtClean="0">
                <a:solidFill>
                  <a:srgbClr val="FFFFFF"/>
                </a:solidFill>
                <a:effectLst>
                  <a:outerShdw blurRad="317500" sx="102000" sy="102000" algn="ctr" rotWithShape="0">
                    <a:prstClr val="black"/>
                  </a:outerShdw>
                </a:effectLst>
              </a:rPr>
              <a:t>then the head, and then the ripe grain on the head”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17500" sx="102000" sy="102000" algn="ctr" rotWithShape="0">
                    <a:prstClr val="black"/>
                  </a:outerShdw>
                </a:effectLst>
              </a:rPr>
              <a:t>(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17500" sx="102000" sy="102000" algn="ctr" rotWithShape="0">
                    <a:prstClr val="black"/>
                  </a:outerShdw>
                </a:effectLst>
              </a:rPr>
              <a:t>v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17500" sx="102000" sy="102000" algn="ctr" rotWithShape="0">
                    <a:prstClr val="black"/>
                  </a:outerShdw>
                </a:effectLst>
              </a:rPr>
              <a:t>. 28)</a:t>
            </a:r>
            <a:endParaRPr lang="en-US" sz="3600" dirty="0">
              <a:solidFill>
                <a:schemeClr val="bg1"/>
              </a:solidFill>
              <a:effectLst>
                <a:outerShdw blurRad="317500" sx="102000" sy="102000" algn="ctr" rotWithShape="0">
                  <a:prstClr val="black"/>
                </a:outerShdw>
              </a:effectLst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5733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2372</TotalTime>
  <Words>267</Words>
  <Application>Microsoft Macintosh PowerPoint</Application>
  <PresentationFormat>Custom</PresentationFormat>
  <Paragraphs>35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Communications</dc:title>
  <dc:creator>Kimberly Petrosky</dc:creator>
  <cp:lastModifiedBy>Alex Felter</cp:lastModifiedBy>
  <cp:revision>261</cp:revision>
  <dcterms:created xsi:type="dcterms:W3CDTF">2014-11-18T20:58:53Z</dcterms:created>
  <dcterms:modified xsi:type="dcterms:W3CDTF">2016-09-19T15:23:41Z</dcterms:modified>
</cp:coreProperties>
</file>