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7A9F-85C7-92B4-0DBF-371699F1A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1594A-0505-CED2-71D3-1128EA65F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A0DB2-E896-3CF5-3181-2989517CC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DFCE-D04D-4C4F-8C97-911C3B2C544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BA35D-18A9-0C3A-72DD-76C13C1F5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3C686-0930-5F17-F317-C56A1CAA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46DF-2912-7647-8E49-51CB1C5B4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24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E455-CE5C-A07A-0684-ED954F419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B8DB4-980C-AF83-B38F-6FE1903E9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35ADF-983F-D522-C01E-28883643B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DFCE-D04D-4C4F-8C97-911C3B2C544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ADDD0-3D49-1C59-D948-693B8D71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86274-69E9-DAAF-B511-8207A1274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46DF-2912-7647-8E49-51CB1C5B4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2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2A1572-F0B7-D2BF-250D-1678D4537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D0ED3E-DE48-0748-2811-2A844DDD6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F4DD0-3EA5-DE4C-184C-DF2DD5F1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DFCE-D04D-4C4F-8C97-911C3B2C544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4752E-6A91-9206-9C72-74C6B4D50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82687-2B8E-91CB-5F2C-692B977D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46DF-2912-7647-8E49-51CB1C5B4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1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5225-D03F-08B2-2178-FB30BD963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63E6F-7B56-7434-B27B-F60CE21EF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77633-FD42-D3C1-AE72-CC99A03E8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DFCE-D04D-4C4F-8C97-911C3B2C544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FC8AD-E408-ACA8-B2A2-C6C02682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44F6-37A5-8809-F4E1-AC5858F1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46DF-2912-7647-8E49-51CB1C5B4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6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71F72-1721-667E-A96E-F5292EC3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431ED-E320-1B90-CF0C-F67D8CF2B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675EF-6938-CBC7-5DD6-3B653595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DFCE-D04D-4C4F-8C97-911C3B2C544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80EDD-D5FD-9D69-2558-62D5D8AE5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F340F-D53E-455F-F986-A4818739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46DF-2912-7647-8E49-51CB1C5B4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9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ADCF-F391-C609-BA22-13DECD159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3BABC-6D02-0037-7594-5DEC69F28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850B8-DF09-C1F5-B5C0-EE5A1B95F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6741C-38EB-9121-24EE-ADB61C86E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DFCE-D04D-4C4F-8C97-911C3B2C544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564A0-E9AC-882F-CAB3-2280E630F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ECFDB-6A50-AF03-D1A7-C739E56E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46DF-2912-7647-8E49-51CB1C5B4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9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C064-D46E-C627-148A-EF2B876D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A38AF-FFE9-6CBC-8EE8-7F0013D20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91082-8C40-37FF-1769-FBE772EB4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8F7A4-A4A7-8F55-A258-4C75DED44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145A80-C9B8-E375-4BF6-673F341CB9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121FA2-942F-72E0-F9F4-73155318C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DFCE-D04D-4C4F-8C97-911C3B2C544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C4BE7D-56FA-1517-B644-FEC682A6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E164C7-30E4-2533-9402-F0B83C96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46DF-2912-7647-8E49-51CB1C5B4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4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A2DE0-A69E-B4F2-E7B4-B3406BD24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AD69F-42D5-CBB1-38FE-D96952AE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DFCE-D04D-4C4F-8C97-911C3B2C544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FD02F-3EE5-4E34-60DB-6C3952882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AD9E7-5076-25FD-7A37-76F23EB1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46DF-2912-7647-8E49-51CB1C5B4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5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753E2-ED29-AAA3-0C71-5FB75F37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DFCE-D04D-4C4F-8C97-911C3B2C544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A3A6B-C9CC-3733-0913-2887E01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6BFA5-1970-5C61-7BA7-EFA476865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46DF-2912-7647-8E49-51CB1C5B4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9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35CC9-FFE1-5518-BD4E-6034EC70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D3D8-0166-434C-0964-A972F19CF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843CF-FC5E-BA88-5969-3BBE91CF0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D22C9-2D25-B9D7-BC77-E9C7CE482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DFCE-D04D-4C4F-8C97-911C3B2C544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FD8AD-33EC-9D8A-4D72-66BA004D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72342-E0A4-BC83-4D40-68B2B600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46DF-2912-7647-8E49-51CB1C5B4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6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5297-7BAC-E38B-6DC3-05AA5723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347C1A-D7F6-A4F2-B687-6E6BF8030F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5E96-2A3F-12D5-E7FB-B04A3A937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AF0DA-516E-7602-E6DE-CCB76892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DFCE-D04D-4C4F-8C97-911C3B2C544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8847A-D97A-FC49-BA58-EEFAEAF32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C9516-FACD-DDB4-8DD7-3FEE0DE4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46DF-2912-7647-8E49-51CB1C5B4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0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B57483-674E-BEEF-7179-7AD172D2F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344E4-5C76-E690-0E81-C6E51619A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26181-D027-BDBF-DD0D-F48CA6E1B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DFCE-D04D-4C4F-8C97-911C3B2C544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E7655-D6E1-71EF-DEFC-D97E75BA9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29CF4-2F49-22D9-EFBF-285849EDA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746DF-2912-7647-8E49-51CB1C5B4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1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793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844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023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33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532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783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068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786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22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501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07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141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308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978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2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770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24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622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55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87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508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553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353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43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421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592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Gavin Stevens</dc:creator>
  <cp:lastModifiedBy>Gavin Stevens</cp:lastModifiedBy>
  <cp:revision>2</cp:revision>
  <dcterms:created xsi:type="dcterms:W3CDTF">2022-09-26T16:37:49Z</dcterms:created>
  <dcterms:modified xsi:type="dcterms:W3CDTF">2022-09-26T19:42:42Z</dcterms:modified>
</cp:coreProperties>
</file>